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0880-9FD7-1241-A65B-92C9E6A5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15778-9964-9528-668E-2F546DC0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0FB4-4863-4D2E-98C8-182E07EFBB5E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A95F9-D93F-CA30-5FB9-8785DFA1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FE29-21C1-C763-EECB-83559160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626B-1133-4069-81C7-F72A4FF3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D5527-7B33-DE2E-2025-F8B416AE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2146-1FF2-E5D5-267D-DA051F681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2C1A3-0926-C7C3-390A-708839C7B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0FB4-4863-4D2E-98C8-182E07EFBB5E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F02A-00D3-26F9-BB08-89857C72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138E-71ED-633F-80BB-2B0FFD60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626B-1133-4069-81C7-F72A4FF3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F44DB-BEAB-5D83-84F8-3EFC2F3F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NOAA, Mississppi Harbor Safety Committee Meeting</a:t>
            </a:r>
            <a:br>
              <a:rPr lang="en-US"/>
            </a:br>
            <a:r>
              <a:rPr lang="en-US"/>
              <a:t>January 10, 2024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1930D-661C-5D9F-7F45-6C68C2405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AF0F7A-C127-DC9E-00FE-0A828097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2023 Hurricane Season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F04D5-9853-01C5-F738-88DAF34E9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0282DC-E5F9-3928-E187-44EA5715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NOAA Charting Updates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5EA13-92CC-04F7-8AA3-8E37F0153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76F80-75BB-B59C-8BE1-1BC2C1B9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Time Observations- PORTs and NGOFS2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4C5E4-E71F-1309-478F-CAC2D0113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DEFED-AE66-4A6A-E888-61A9E34F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Bridges- Air Gap and Lack of Air Gap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B8B5C-B091-B331-5856-4C931869F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3E2056-EA4A-3B69-BD1A-EBE80041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Time Needs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46453-FD05-DF1F-99DB-5526D9455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10CB1-C8E2-56AE-011F-8020F03C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2023 Hurricane Season, 2023 Likely Hottest Year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CD7D3-FCEB-77E0-D708-850BFFFA5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6D6AD-EF9B-724D-6D97-DDF58399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It Is Winter 2023/2024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FE926-0715-516F-CE1D-2671E5041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DAE56-F5CC-5C71-614E-5626960B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the Terrific Partnership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CACF4-4E6D-BC55-47A4-253919C2A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NOAA, Mississppi Harbor Safety Committee Meeting January 10, 2024</vt:lpstr>
      <vt:lpstr>End of the 2023 Hurricane Season </vt:lpstr>
      <vt:lpstr>NOAA Charting Updates </vt:lpstr>
      <vt:lpstr>Real Time Observations- PORTs and NGOFS2</vt:lpstr>
      <vt:lpstr>Bridges- Air Gap and Lack of Air Gap</vt:lpstr>
      <vt:lpstr>Real Time Needs</vt:lpstr>
      <vt:lpstr>2023 Hurricane Season, 2023 Likely Hottest Year</vt:lpstr>
      <vt:lpstr>Now It Is Winter 2023/2024</vt:lpstr>
      <vt:lpstr>Thank You for the Terrific 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NOAA, Mississppi Harbor Safety Committee Meeting January 10, 2024</dc:title>
  <dc:creator>Timothy Osborn</dc:creator>
  <cp:lastModifiedBy>Christine Titus</cp:lastModifiedBy>
  <cp:revision>1</cp:revision>
  <dcterms:created xsi:type="dcterms:W3CDTF">2024-01-10T04:52:18Z</dcterms:created>
  <dcterms:modified xsi:type="dcterms:W3CDTF">2024-01-11T20:09:39Z</dcterms:modified>
</cp:coreProperties>
</file>